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నీవును నాతో చెప్పలేదు; నేను నేడే గాని యీ సంగతి వినలేదని చెప్పగా.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గొఱ్ఱలను గొడ్లను తెప్పించి అబీమెలెకుకిచ్చెను. వారిద్దరు ఇట్లు ఒక నిబంధన చేసికొనిరి.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అబ్రాహాము తన గొఱ్ఱల మందలోనుండి యేడు పెంటిపిల్లలను వేరుగానుంచెను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అబ్రాహాముతో నీవు వేరుగా ఉంచిన యీ యేడు గొఱ్ఱపిల్లలు ఎందుకని యడిగెను. అందుకతడు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నేనే యీ బావిని త్రవ్వించినందుకు నా సాక్ష్యార్థముగా ఈ యేడు గొఱ్ఱ పిల్లలను నీవు నాచేత పుచ్చుకొనవలెనని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వారిద్దరు అట్లు ప్రమాణము చేసికొనినందున ఆ చోటు బెయేర్షెబా అనబడెను.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బెయేర్షెబాలో వారు ఆలాగు ఒక నిబంధన చేసికొనిన తరువాత అబీమెలెకు లేచి తన సేనాధిపతియైన ఫీకోలుతో ఫిలిష్తీయుల దేశమునకు తిరిగి వెళ్లెను.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బెయేర్షెబాలో ఒక పిచుల వృక్షము నాటి అక్కడ నిత్యదేవుడైన యెహోవా పేరట ప్రార్థన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ఫిలిష్తీయుల దేశములో అనేక దినములు పరదేశిగా నుండెను.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తాను చెప్పిన ప్రకారము శారాను దర్శించెను. యెహోవా తానిచ్చిన మాటచొప్పున శారానుగూర్చి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ఎట్లనగా దేవుడు అబ్రాహాముతో చెప్పిన నిర్ణయ కాలములో శారా గర్భవతియై అతని ముసలితనమందు అతనికి కుమారుని కనెను.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తనకు పుట్టినవాడును తనకు శారా కనినవాడునైన తన కుమారునికి ఇస్సాకు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అబ్రాహాము కాజ్ఞాపించిన ప్రకారము అతడు ఎనిమిది దినముల వాడైన ఇస్సాకు అను తన కుమారునికి సున్నతి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కుమారుడైన ఇస్సాకు అతనికి పుట్టినప్పుడు అతడు నూరేండ్లవాడు.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శారా దేవుడు నాకు నవ్వు కలుగజేసెను. వినువారెల్ల నా విషయమై నవ్వుదురనెను.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శారా పిల్లలకు స్తన్యమిచ్చునని యెవరు అబ్రాహాముతో చెప్పును నేను అతని ముసలితనమందు కుమారుని కంటిని గదా? అనెను.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పిల్లవాడు పెరిగి పాలు విడిచెను. ఇస్సాకు పాలు విడిచిన దినమందు అబ్రాహాము గొప్ప విందు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అబ్రాహామునకు ఐగుప్తీయురాలైన హాగరు కనిన కుమారుడు పరిహసించుట శారా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దాసిని దీని కుమారుని వెళ్లగొట్టుము; ఈ దాసి కుమారుడు నా కుమారుడైన ఇస్సాకుతో వారసుడై యుండడని అబ్రాహాముతో అనెను.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కుమారునిబట్టి ఆ మాట అబ్రాహామునకు మిక్కిలి దుఃఖము కలుగజేసెను.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దేవుడు ఈ చిన్నవానిబట్టియు నీ దాసినిబట్టియు నీవు దుఃఖపడవద్దు. శారా నీతో చెప్పు ప్రతి విషయములో ఆమె మాట వినుము; ఇస్సాకువలన అయినదియే నీ సంతానమనబడును.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ఈ దాసి కుమారుడును నీ సంతానమే గనుక అతనికూడ ఒక జనముగా చేసెదనని అబ్రాహాముతో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తెల్లవారినప్పుడు అబ్రాహాము లేచి ఆహారమును నీళ్ల తిత్తిని తీసికొని ఆ పిల్లవానితోకూడ హాగరునకు అప్పగించి ఆమె భుజము మీద వాటిని పెట్టి ఆమెను పంపివేసెను. ఆమె వెళ్లి బెయేర్షెబా అరణ్యములో ఇటు అటు తిరుగుచుండెను.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తిత్తిలోని నీళ్లు అయిపోయిన తరువాత ఆమె ఒక పొదక్రింద ఆ చిన్నవాని పడవేసి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యీ పిల్లవాని చావు నేను చూడలేనని అనుకొని, వింటివేత దూరము వెళ్లి అతనికెదురుగా కూర్చుండెను. ఆమె యెదురుగా కూర్చుండి యెలుగెత్తి యేడ్చెను.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చిన్నవాని మొరను వినెను. అప్పుడు దేవుని దూత ఆకాశమునుండి హాగరును పిలిచి హాగరూ నీకేమివచ్చినది? భయపడకుము; ఆ చిన్నవాడున్న చోట దేవుడు వాని స్వరము వినియున్నాడు;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లేచి ఆ చిన్నవాని లేవనెత్తి నీచేత పట్టుకొనుము; వానిని గొప్ప జనముగా చేసెదనని ఆమెతో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ఆమె కన్నులు తెరచినందున ఆమె నీళ్ల ఊట చూచి వెళ్లి ఆ తిత్తిని నీళ్లతో నింపి చిన్నవానికి త్రాగనిచ్చెను.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చిన్నవానికి తోడైయుండెను. అతడు పెరిగి పెద్దవాడై ఆ అరణ్యములో కాపురముండి విలుకాడాయెను.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పారాను అరణ్యములో నున్నప్పుడు అతని తల్లి ఐగుప్తుదేశమునుండి ఒక స్త్రీని తెచ్చి అతనికి పెండ్లిచేసెను.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కాలమందు అబీమెలెకును అతని సేనాధిపతియైన ఫీకోలును అబ్రాహాముతో మాటలాడి నీవు చేయు పనులన్నిటిలోను దేవుడు నీకు తోడైయున్నాడు గనుక.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నన్నైనను నా పుత్ర పౌత్రాదులనైనను వంచింపక, నేను నీకు చేసిన ఉపకారము చొప్పున నాకును నీవు పరదేశివైయున్న యీ దేశమునకు చేసెదనని దేవుని పేరట ఇక్కడ నాతో ప్రమాణము చేయుమని చెప్పెను.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అబ్రాహాము ప్రమాణము చేసెదననెను.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21:25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దాసులు బలాత్కారముగా తీసికొనిన నీళ్లబావి విషయమై అబ్రాహాము అబీమెలెకును ఆక్షేపింపగా అబీమెలెకుఈ పని యెవరు చేసిరో నేనెరుగను;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